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F361CF47-9DCE-4B48-B0B3-D305A08EF2E4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2B4D9305-558D-4298-9029-2A99BC972D2A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2384240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CF47-9DCE-4B48-B0B3-D305A08EF2E4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D9305-558D-4298-9029-2A99BC972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594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CF47-9DCE-4B48-B0B3-D305A08EF2E4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D9305-558D-4298-9029-2A99BC972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286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CF47-9DCE-4B48-B0B3-D305A08EF2E4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D9305-558D-4298-9029-2A99BC972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4960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CF47-9DCE-4B48-B0B3-D305A08EF2E4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D9305-558D-4298-9029-2A99BC972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326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CF47-9DCE-4B48-B0B3-D305A08EF2E4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D9305-558D-4298-9029-2A99BC972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2677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CF47-9DCE-4B48-B0B3-D305A08EF2E4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D9305-558D-4298-9029-2A99BC972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9262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CF47-9DCE-4B48-B0B3-D305A08EF2E4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D9305-558D-4298-9029-2A99BC972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204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CF47-9DCE-4B48-B0B3-D305A08EF2E4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D9305-558D-4298-9029-2A99BC972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069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F361CF47-9DCE-4B48-B0B3-D305A08EF2E4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2B4D9305-558D-4298-9029-2A99BC972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898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CF47-9DCE-4B48-B0B3-D305A08EF2E4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2B4D9305-558D-4298-9029-2A99BC972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259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CF47-9DCE-4B48-B0B3-D305A08EF2E4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D9305-558D-4298-9029-2A99BC972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788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CF47-9DCE-4B48-B0B3-D305A08EF2E4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D9305-558D-4298-9029-2A99BC972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105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CF47-9DCE-4B48-B0B3-D305A08EF2E4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D9305-558D-4298-9029-2A99BC972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9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CF47-9DCE-4B48-B0B3-D305A08EF2E4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D9305-558D-4298-9029-2A99BC972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840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CF47-9DCE-4B48-B0B3-D305A08EF2E4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D9305-558D-4298-9029-2A99BC972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551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CF47-9DCE-4B48-B0B3-D305A08EF2E4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D9305-558D-4298-9029-2A99BC972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543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361CF47-9DCE-4B48-B0B3-D305A08EF2E4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B4D9305-558D-4298-9029-2A99BC972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953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8800"/>
            <a:ext cx="9144000" cy="23774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我心實在讚美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Heart Doth Praise the Lord</a:t>
            </a: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01424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咱人性命如花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hoe,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大風來吹就謝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Our days like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flow’rs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soon fade,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wind and rain they die,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847945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"/>
            <a:ext cx="91440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獨獨上帝永遠不廢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Tok-tok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hoe,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久長在天上居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thi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God’s compassion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e’er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endures,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reigns in power on high.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0382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6.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我心讚美上帝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 sim  o-  lo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天使相與頌讚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sa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siong-chan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soul, repeat His praise,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 angel voices raise,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833051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天上地下合為一個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toe-e hap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chit e,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大家心正所願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Tai-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sim-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May earth and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in one glad sound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Extol the Lord always.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20933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我心實在讚美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 sim  sit- chai  o-  lo,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因為上帝大恩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；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In-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soul repeat His praise,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Whose mercies great I know;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22859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救我性命免致滅亡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si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biat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誠心實意敬尊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Seng- sim  sit-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saved me from destruction dread,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heart its praise would show.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56862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上帝大大慈悲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pi,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赦我都無罪過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；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long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choe-ko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His mercy bountiful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Forgives my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ev’ry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22648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又且日日照顧養飼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jit-jit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chiau-ko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-chhi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我病祂會醫好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  pi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 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ho.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Crowned with his loving kindness sweet,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Our ills are healed by Him.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1755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上帝除我罪惡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-ok,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如東離西的遠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；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  tang   li 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As east from west a-part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guilt the Lord removes;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81186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帶念耶穌賜我大福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Tai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liam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永遠在那天堂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hi  thi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tng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As high as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above the earth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His love to us so proves.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17758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親像父母愛疼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Chhin-chhiu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-thang,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祂生孤單的子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；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  si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pity of the Lord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those that fear His name,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38668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上帝也愛敬祂的人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  e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勝過父母的愛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e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Is such as tender parents feel;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knows our feeble frame.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016650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114</TotalTime>
  <Words>525</Words>
  <Application>Microsoft Office PowerPoint</Application>
  <PresentationFormat>On-screen Show (4:3)</PresentationFormat>
  <Paragraphs>86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DFKai-SB</vt:lpstr>
      <vt:lpstr>Arial</vt:lpstr>
      <vt:lpstr>Candara</vt:lpstr>
      <vt:lpstr>Corbel</vt:lpstr>
      <vt:lpstr>Parallax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GGC Tech</dc:creator>
  <cp:lastModifiedBy>ggctech</cp:lastModifiedBy>
  <cp:revision>23</cp:revision>
  <dcterms:created xsi:type="dcterms:W3CDTF">2017-08-31T02:03:30Z</dcterms:created>
  <dcterms:modified xsi:type="dcterms:W3CDTF">2018-01-05T10:04:24Z</dcterms:modified>
</cp:coreProperties>
</file>